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2" r:id="rId5"/>
    <p:sldId id="261" r:id="rId6"/>
    <p:sldId id="259" r:id="rId7"/>
    <p:sldId id="264" r:id="rId8"/>
    <p:sldId id="266" r:id="rId9"/>
    <p:sldId id="265" r:id="rId10"/>
    <p:sldId id="260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85D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объем, тыс. км3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Лист1!$A$2:$A$3</c:f>
              <c:strCache>
                <c:ptCount val="2"/>
                <c:pt idx="0">
                  <c:v>Океаны, моря</c:v>
                </c:pt>
                <c:pt idx="1">
                  <c:v>Пресная вода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1350000</c:v>
                </c:pt>
                <c:pt idx="1">
                  <c:v>39000</c:v>
                </c:pt>
              </c:numCache>
            </c:numRef>
          </c:val>
        </c:ser>
        <c:axId val="75003008"/>
        <c:axId val="75004544"/>
      </c:barChart>
      <c:catAx>
        <c:axId val="7500300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75004544"/>
        <c:crosses val="autoZero"/>
        <c:auto val="1"/>
        <c:lblAlgn val="ctr"/>
        <c:lblOffset val="100"/>
      </c:catAx>
      <c:valAx>
        <c:axId val="75004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75003008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1.3972229739748427E-3"/>
          <c:y val="1.2011317731865844E-3"/>
          <c:w val="0.65988780221751464"/>
          <c:h val="0.981594707092591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smtClean="0"/>
                      <a:t>97</a:t>
                    </a:r>
                    <a:r>
                      <a:rPr lang="ru-RU" sz="2800" smtClean="0"/>
                      <a:t>,5</a:t>
                    </a:r>
                    <a:r>
                      <a:rPr lang="en-US" sz="2800" smtClean="0"/>
                      <a:t>%</a:t>
                    </a:r>
                    <a:endParaRPr lang="en-US" sz="280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sz="2800" smtClean="0"/>
                      <a:t>2,5</a:t>
                    </a:r>
                    <a:r>
                      <a:rPr lang="en-US" sz="2800" smtClean="0"/>
                      <a:t>%</a:t>
                    </a:r>
                    <a:endParaRPr lang="en-US" sz="2800"/>
                  </a:p>
                </c:rich>
              </c:tx>
              <c:spPr/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Океаны, моря</c:v>
                </c:pt>
                <c:pt idx="1">
                  <c:v>Пресная вода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97.5</c:v>
                </c:pt>
                <c:pt idx="1">
                  <c:v>2.5</c:v>
                </c:pt>
              </c:numCache>
            </c:numRef>
          </c:val>
        </c:ser>
        <c:dLbls>
          <c:showPercent val="1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57D3FF"/>
            </a:gs>
            <a:gs pos="50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2EBC-E8C2-488E-908F-7D7C8B6959AB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4841-7302-431D-9E2E-E4470C0DD8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85728"/>
            <a:ext cx="9144000" cy="6572272"/>
          </a:xfrm>
          <a:prstGeom prst="donu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ЭКОНОМИТЬ  ВОДУ?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7143799" cy="30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5011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Уже сегодня литр очищенной воды стоит порядка 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    10 рублей за литр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(для сравнения, литр нефти на мировом рынке стоит 14-15 рублей).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3947" y="4434515"/>
            <a:ext cx="4110053" cy="2423485"/>
          </a:xfrm>
          <a:prstGeom prst="cloud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5000660" cy="8572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Выводы: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7500990" cy="5072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Каждый из нас в ответе за сохранение запасов 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чистой 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пресной воды в природе.</a:t>
            </a:r>
          </a:p>
          <a:p>
            <a:endParaRPr lang="ru-RU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Дома  мы можем внести свой вклад в охрану природы.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выгодно и экономически для бюджета семьи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ЦЕЛЬ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b="2851"/>
          <a:stretch>
            <a:fillRect/>
          </a:stretch>
        </p:blipFill>
        <p:spPr bwMode="auto">
          <a:xfrm>
            <a:off x="2071670" y="3500438"/>
            <a:ext cx="4409908" cy="3214686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ДАТЬ ОТВНТЫ НА ВОПРОСЫ: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Каковы запасы пресной воды?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Где используется пресная вода человеком?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Зачем экономить воду?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 природе: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285860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/>
          <p:nvPr/>
        </p:nvPicPr>
        <p:blipFill>
          <a:blip r:embed="rId3"/>
          <a:srcRect b="2851"/>
          <a:stretch>
            <a:fillRect/>
          </a:stretch>
        </p:blipFill>
        <p:spPr bwMode="auto">
          <a:xfrm>
            <a:off x="6215074" y="0"/>
            <a:ext cx="2928926" cy="2571744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 природе: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42910" y="1428736"/>
          <a:ext cx="77153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5857892"/>
            <a:ext cx="8501122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ЗАПАСЫ     ПРЕСНОЙ    ВОДЫ ОГРАНИЧЕНЫ !!!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b="2851"/>
          <a:stretch>
            <a:fillRect/>
          </a:stretch>
        </p:blipFill>
        <p:spPr bwMode="auto">
          <a:xfrm>
            <a:off x="6143636" y="1"/>
            <a:ext cx="3000364" cy="2928933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пресной воды человеком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857364"/>
            <a:ext cx="3429024" cy="14287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ПРОМЫШЛЕННОСТЬ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62" y="4429132"/>
            <a:ext cx="3643338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СЕЛЬСКОЕ  ХОЗЯЙСТВО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3571900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ЭНЕРГЕТИКА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3314"/>
            <a:ext cx="3500462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БЫТОВЫЕ НУЖДЫ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286776" y="785794"/>
            <a:ext cx="714380" cy="221457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028923">
            <a:off x="3546384" y="1381258"/>
            <a:ext cx="978292" cy="3408031"/>
          </a:xfrm>
          <a:prstGeom prst="curvedLeftArrow">
            <a:avLst>
              <a:gd name="adj1" fmla="val 25000"/>
              <a:gd name="adj2" fmla="val 7496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85720" y="642918"/>
            <a:ext cx="928694" cy="171451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20688484">
            <a:off x="4857752" y="1428736"/>
            <a:ext cx="928694" cy="4214842"/>
          </a:xfrm>
          <a:prstGeom prst="curvedRightArrow">
            <a:avLst>
              <a:gd name="adj1" fmla="val 25000"/>
              <a:gd name="adj2" fmla="val 5236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72074"/>
            <a:ext cx="3428992" cy="178592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0112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  ЖИЗНЕДЕЯТЕЛЬНОСТИ ЧЕЛОВЕКА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072362" cy="49292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ЖИЗНЕДЕЯТЕЛЬНОСТИ   ЧЕЛОВЕКА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500989" cy="49292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  ЖИЗНЕДЕЯТЕЛЬНОСТИ  ЧЕЛОВЕКА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938584" cy="50919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b="1" i="1" dirty="0" smtClean="0">
                <a:solidFill>
                  <a:srgbClr val="C00000"/>
                </a:solidFill>
              </a:rPr>
              <a:t>4000   детских </a:t>
            </a:r>
            <a:r>
              <a:rPr lang="ru-RU" sz="3100" b="1" i="1" dirty="0">
                <a:solidFill>
                  <a:srgbClr val="C00000"/>
                </a:solidFill>
              </a:rPr>
              <a:t>бутылочек, заполненных загрязнённой водой расположены на </a:t>
            </a:r>
            <a:r>
              <a:rPr lang="ru-RU" sz="3100" b="1" i="1" dirty="0" err="1">
                <a:solidFill>
                  <a:srgbClr val="C00000"/>
                </a:solidFill>
              </a:rPr>
              <a:t>Бундесплатц</a:t>
            </a:r>
            <a:r>
              <a:rPr lang="ru-RU" sz="3100" b="1" i="1" dirty="0">
                <a:solidFill>
                  <a:srgbClr val="C00000"/>
                </a:solidFill>
              </a:rPr>
              <a:t> в Берне, Швейцария, 22 </a:t>
            </a:r>
            <a:r>
              <a:rPr lang="ru-RU" sz="3100" b="1" i="1" dirty="0" smtClean="0">
                <a:solidFill>
                  <a:srgbClr val="C00000"/>
                </a:solidFill>
              </a:rPr>
              <a:t>марта Всемирный день  воды. </a:t>
            </a:r>
            <a:r>
              <a:rPr lang="ru-RU" sz="3100" b="1" i="1" dirty="0" err="1">
                <a:solidFill>
                  <a:srgbClr val="C00000"/>
                </a:solidFill>
              </a:rPr>
              <a:t>Peter</a:t>
            </a:r>
            <a:r>
              <a:rPr lang="ru-RU" sz="3100" b="1" i="1" dirty="0">
                <a:solidFill>
                  <a:srgbClr val="C00000"/>
                </a:solidFill>
              </a:rPr>
              <a:t> </a:t>
            </a:r>
            <a:r>
              <a:rPr lang="ru-RU" sz="3100" b="1" i="1" dirty="0" err="1">
                <a:solidFill>
                  <a:srgbClr val="C00000"/>
                </a:solidFill>
              </a:rPr>
              <a:t>Klaunzer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072494" cy="44291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117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ЗАЧЕМ НУЖНО ЭКОНОМИТЬ  ВОДУ?</vt:lpstr>
      <vt:lpstr>          ЦЕЛЬ</vt:lpstr>
      <vt:lpstr>Вода в природе:</vt:lpstr>
      <vt:lpstr>Вода в природе:</vt:lpstr>
      <vt:lpstr>Использование пресной воды человеком</vt:lpstr>
      <vt:lpstr>РЕЗУЛЬТАТЫ   ЖИЗНЕДЕЯТЕЛЬНОСТИ ЧЕЛОВЕКА</vt:lpstr>
      <vt:lpstr>РЕЗУЛЬТАТЫ   ЖИЗНЕДЕЯТЕЛЬНОСТИ   ЧЕЛОВЕКА</vt:lpstr>
      <vt:lpstr>РЕЗУЛЬТАТЫ   ЖИЗНЕДЕЯТЕЛЬНОСТИ  ЧЕЛОВЕКА</vt:lpstr>
      <vt:lpstr>  4000   детских бутылочек, заполненных загрязнённой водой расположены на Бундесплатц в Берне, Швейцария, 22 марта Всемирный день  воды. Peter Klaunzer </vt:lpstr>
      <vt:lpstr>Слайд 10</vt:lpstr>
      <vt:lpstr>Выводы: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НУЖНО ЭКОНОМИТЬ  ВОДУ?</dc:title>
  <dc:creator>Игорь</dc:creator>
  <cp:lastModifiedBy>Игорь</cp:lastModifiedBy>
  <cp:revision>46</cp:revision>
  <dcterms:created xsi:type="dcterms:W3CDTF">2011-04-26T10:16:25Z</dcterms:created>
  <dcterms:modified xsi:type="dcterms:W3CDTF">2011-04-26T14:05:29Z</dcterms:modified>
</cp:coreProperties>
</file>